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D47D3-6366-4B55-B679-B0F2E8531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7AAE08-71E6-46E3-909E-AA8393417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4EB9C-0578-40E1-8879-F60521FE0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9B18-9B05-4A7E-9EF3-51369F4E3215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3DB05-D361-4AD1-93F3-7123AE7C6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41FB9-CC69-4FD6-AD43-E87510556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B833-1C0F-4A9E-8C13-54778E4B1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19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43862-93B4-4AC9-9454-AE72455AE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1C7689-810C-40D6-9172-D08994A4F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7CF49-475B-4488-89E4-C4DD850DA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9B18-9B05-4A7E-9EF3-51369F4E3215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9DC7F-6DA0-4C79-AA05-DAE04817F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5F6B5-0A21-4166-ACBE-477C552B4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B833-1C0F-4A9E-8C13-54778E4B1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85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58623A-CC25-474A-B156-4D52E838DA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F6AF55-F715-4317-A3C0-C878E641E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185B9-22EC-4688-B827-6DBB01B5B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9B18-9B05-4A7E-9EF3-51369F4E3215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CF6E6-443C-4717-AE85-5A835352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6DCB8-1DBB-4508-BE73-6BDEB9E75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B833-1C0F-4A9E-8C13-54778E4B1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130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B7223-68C8-4F9E-AA53-9B281EDE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BA08C-7ACC-46CD-95E2-CE03A02B6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3AB29-1513-4120-8D05-7B9B390B8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9B18-9B05-4A7E-9EF3-51369F4E3215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A62DF-6B9E-4B89-9FCD-053DC17A1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C9297-DA87-4C7D-BFB6-2CFE89E5B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B833-1C0F-4A9E-8C13-54778E4B1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399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5AE3E-4BED-405F-A162-901B5C883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4B58D-8D89-4CC1-B142-79E2D7525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2FFBB-6C24-46CE-871E-CECB4F434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9B18-9B05-4A7E-9EF3-51369F4E3215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E33D3-AEB2-4D69-9464-4E7D1716B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74C4F-76EC-4C8A-9AC4-4900991F9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B833-1C0F-4A9E-8C13-54778E4B1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091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65C61-2564-46D9-B71E-D47C01F55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37EBA-D876-4F3B-9DA9-173FC7A845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3AEDA7-09AC-4F00-8607-D2E1D481A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CC258-295A-4550-B459-F8880B51F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9B18-9B05-4A7E-9EF3-51369F4E3215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831EE3-67A7-4808-9969-F01CBBDA3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4693B-1696-4F5E-BA86-89D7718AB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B833-1C0F-4A9E-8C13-54778E4B1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636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FCDFF-DFD3-47FD-973D-AFB095522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7984F-E1F5-4B8A-B6D9-0FEC1326B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0B140-23EE-4215-A8BA-CD27285B1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526270-BD19-4AB0-9803-E9DF16BAE7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4708EB-F938-463C-8650-BD5FC29D80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349D27-6F58-4421-A298-70BC50D7D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9B18-9B05-4A7E-9EF3-51369F4E3215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12E0C6-3416-4760-982E-C36E1C091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719A77-70C9-4D23-AFFD-A0282D7C1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B833-1C0F-4A9E-8C13-54778E4B1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43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2E7C3-781B-4C0A-9506-FAB8540EC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B42099-F38F-4F2C-90F7-F3BB1CD14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9B18-9B05-4A7E-9EF3-51369F4E3215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E565BF-E017-48FA-A110-22C6A8A50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612CA3-78F0-4224-A3D3-522EB2A3F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B833-1C0F-4A9E-8C13-54778E4B1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563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966A6A-477B-40BE-BD85-A49B6864F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9B18-9B05-4A7E-9EF3-51369F4E3215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0C757E-21C5-4057-BA2F-B0ED9831B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111BD-314B-4A49-81E8-52336F0F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B833-1C0F-4A9E-8C13-54778E4B1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574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DA694-CA58-4EDC-B13F-38F54486B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55D42-8661-40BA-AEED-DDFEC6A04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EE94C6-4110-47E0-832A-9B0A75D60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9C462-1482-4705-A300-DD13571E9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9B18-9B05-4A7E-9EF3-51369F4E3215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AB087B-60C5-4B6A-830F-AA8727A94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ABCB77-C5FC-476D-82AE-1910D05B3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B833-1C0F-4A9E-8C13-54778E4B1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704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7CBA7-8E4A-4C4C-9E9E-DC1293FA8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ABDB99-EE8D-4C44-AFED-3D8CF78EEB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A503DC-69CC-4BEB-8A1C-B4DECC309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AA70C4-11D2-472E-904A-1A73CAD73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9B18-9B05-4A7E-9EF3-51369F4E3215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A692B4-D8D6-46D7-BEB4-4570E0B8E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F1504-1A67-4C69-B68D-6A0085064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B833-1C0F-4A9E-8C13-54778E4B1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63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3D335E-44D5-4B19-BA04-53AB551CE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30DE0-371B-4A54-AFB5-61A7346CF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6860C-9025-4F90-9955-C2D264F038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59B18-9B05-4A7E-9EF3-51369F4E3215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85C70-1619-4182-993D-2351B8C802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0091B-5F87-4EDB-92ED-D054C6C3E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9B833-1C0F-4A9E-8C13-54778E4B1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21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69A6F-5255-4E48-AC2D-4316076A53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E52528-EB57-455B-BDC9-7D7BDEAC29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5F35A50-421F-4B67-988A-DB1F59A0F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15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5B2019CB-0484-4F3B-8438-9D1A3FDCE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59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Content Placeholder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04C0E27-429C-4CAB-9EB0-6D8BF2A4E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68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Cichal, Dominika</dc:creator>
  <cp:lastModifiedBy>Cichal, Dominika</cp:lastModifiedBy>
  <cp:revision>1</cp:revision>
  <dcterms:created xsi:type="dcterms:W3CDTF">2021-11-05T10:54:15Z</dcterms:created>
  <dcterms:modified xsi:type="dcterms:W3CDTF">2021-11-05T10:59:08Z</dcterms:modified>
</cp:coreProperties>
</file>